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2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439CA7-B647-FF48-B341-D7E68D599F24}" type="doc">
      <dgm:prSet loTypeId="urn:microsoft.com/office/officeart/2005/8/layout/matrix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BD6D08-62E4-7B47-AC1B-51FAEA5F9F37}">
      <dgm:prSet phldrT="[Text]"/>
      <dgm:spPr/>
      <dgm:t>
        <a:bodyPr/>
        <a:lstStyle/>
        <a:p>
          <a:r>
            <a:rPr lang="en-US" b="1" dirty="0" smtClean="0"/>
            <a:t>4 CSA Course Cornerstones</a:t>
          </a:r>
          <a:endParaRPr lang="en-US" b="1" dirty="0"/>
        </a:p>
      </dgm:t>
    </dgm:pt>
    <dgm:pt modelId="{2FB68AD8-2783-9D46-9135-AFF7FA798910}" type="parTrans" cxnId="{0917F880-4F63-DD4C-AA2C-DEB36FBFCF9A}">
      <dgm:prSet/>
      <dgm:spPr/>
      <dgm:t>
        <a:bodyPr/>
        <a:lstStyle/>
        <a:p>
          <a:endParaRPr lang="en-US"/>
        </a:p>
      </dgm:t>
    </dgm:pt>
    <dgm:pt modelId="{1495AE6A-2BFD-D94A-B2A4-2A0DA2948DEE}" type="sibTrans" cxnId="{0917F880-4F63-DD4C-AA2C-DEB36FBFCF9A}">
      <dgm:prSet/>
      <dgm:spPr/>
      <dgm:t>
        <a:bodyPr/>
        <a:lstStyle/>
        <a:p>
          <a:endParaRPr lang="en-US"/>
        </a:p>
      </dgm:t>
    </dgm:pt>
    <dgm:pt modelId="{D8A52C16-8004-FA41-ADA4-D9BBD7C6AF72}">
      <dgm:prSet phldrT="[Text]"/>
      <dgm:spPr/>
      <dgm:t>
        <a:bodyPr/>
        <a:lstStyle/>
        <a:p>
          <a:r>
            <a:rPr lang="en-US" b="1" u="sng" dirty="0" smtClean="0"/>
            <a:t>Full Spectrum Map</a:t>
          </a:r>
        </a:p>
        <a:p>
          <a:r>
            <a:rPr lang="en-US" i="1" dirty="0" smtClean="0"/>
            <a:t>Overview framework </a:t>
          </a:r>
          <a:r>
            <a:rPr lang="en-US" i="1" dirty="0" err="1" smtClean="0"/>
            <a:t>incl</a:t>
          </a:r>
          <a:r>
            <a:rPr lang="en-US" i="1" dirty="0" smtClean="0"/>
            <a:t> theory, models and tools</a:t>
          </a:r>
          <a:endParaRPr lang="en-US" dirty="0"/>
        </a:p>
      </dgm:t>
    </dgm:pt>
    <dgm:pt modelId="{8C6CE7C5-EDD4-7C45-8C30-3A3FC5BCD63E}" type="parTrans" cxnId="{4498F743-47EC-EA41-B578-F0CC3CAF1DC0}">
      <dgm:prSet/>
      <dgm:spPr/>
      <dgm:t>
        <a:bodyPr/>
        <a:lstStyle/>
        <a:p>
          <a:endParaRPr lang="en-US"/>
        </a:p>
      </dgm:t>
    </dgm:pt>
    <dgm:pt modelId="{061CF2BC-B2D3-A543-B46D-57A4BF380510}" type="sibTrans" cxnId="{4498F743-47EC-EA41-B578-F0CC3CAF1DC0}">
      <dgm:prSet/>
      <dgm:spPr/>
      <dgm:t>
        <a:bodyPr/>
        <a:lstStyle/>
        <a:p>
          <a:endParaRPr lang="en-US"/>
        </a:p>
      </dgm:t>
    </dgm:pt>
    <dgm:pt modelId="{82AF19F6-2A41-A246-BB9B-44518AC4309F}">
      <dgm:prSet phldrT="[Text]"/>
      <dgm:spPr/>
      <dgm:t>
        <a:bodyPr/>
        <a:lstStyle/>
        <a:p>
          <a:r>
            <a:rPr lang="en-US" b="1" u="sng" dirty="0" smtClean="0"/>
            <a:t>Energy Management</a:t>
          </a:r>
        </a:p>
        <a:p>
          <a:r>
            <a:rPr lang="en-US" b="0" i="1" u="none" dirty="0" smtClean="0"/>
            <a:t>The Quantum Perspective</a:t>
          </a:r>
          <a:endParaRPr lang="en-US" b="0" i="1" u="none" dirty="0"/>
        </a:p>
      </dgm:t>
    </dgm:pt>
    <dgm:pt modelId="{F6815117-AFDA-0043-AAB4-BD85576102E6}" type="parTrans" cxnId="{0719C229-FABD-DC45-8D3B-F68477B78F86}">
      <dgm:prSet/>
      <dgm:spPr/>
      <dgm:t>
        <a:bodyPr/>
        <a:lstStyle/>
        <a:p>
          <a:endParaRPr lang="en-US"/>
        </a:p>
      </dgm:t>
    </dgm:pt>
    <dgm:pt modelId="{4DF7D162-BD2D-444C-98AC-4000CA85915C}" type="sibTrans" cxnId="{0719C229-FABD-DC45-8D3B-F68477B78F86}">
      <dgm:prSet/>
      <dgm:spPr/>
      <dgm:t>
        <a:bodyPr/>
        <a:lstStyle/>
        <a:p>
          <a:endParaRPr lang="en-US"/>
        </a:p>
      </dgm:t>
    </dgm:pt>
    <dgm:pt modelId="{D9C320DD-7809-384C-9452-7103039F2C14}">
      <dgm:prSet phldrT="[Text]"/>
      <dgm:spPr/>
      <dgm:t>
        <a:bodyPr/>
        <a:lstStyle/>
        <a:p>
          <a:r>
            <a:rPr lang="en-US" b="1" u="sng" dirty="0" smtClean="0"/>
            <a:t>Relational Presence</a:t>
          </a:r>
        </a:p>
        <a:p>
          <a:r>
            <a:rPr lang="en-US" b="0" u="none" dirty="0" smtClean="0"/>
            <a:t>Including Theory U</a:t>
          </a:r>
        </a:p>
        <a:p>
          <a:endParaRPr lang="en-US" b="0" u="none" dirty="0"/>
        </a:p>
      </dgm:t>
    </dgm:pt>
    <dgm:pt modelId="{B8C98AE2-C707-AF46-9BBA-5B1CF2CE19DF}" type="parTrans" cxnId="{87374196-73A2-364E-A6D7-C878BCA737F8}">
      <dgm:prSet/>
      <dgm:spPr/>
      <dgm:t>
        <a:bodyPr/>
        <a:lstStyle/>
        <a:p>
          <a:endParaRPr lang="en-US"/>
        </a:p>
      </dgm:t>
    </dgm:pt>
    <dgm:pt modelId="{2DCA1624-D6FB-9B4F-A9E4-A850F2C719AD}" type="sibTrans" cxnId="{87374196-73A2-364E-A6D7-C878BCA737F8}">
      <dgm:prSet/>
      <dgm:spPr/>
      <dgm:t>
        <a:bodyPr/>
        <a:lstStyle/>
        <a:p>
          <a:endParaRPr lang="en-US"/>
        </a:p>
      </dgm:t>
    </dgm:pt>
    <dgm:pt modelId="{02BC2FCC-920B-4E48-8726-E6CEF997B5A5}">
      <dgm:prSet phldrT="[Text]"/>
      <dgm:spPr/>
      <dgm:t>
        <a:bodyPr/>
        <a:lstStyle/>
        <a:p>
          <a:r>
            <a:rPr lang="en-US" b="1" u="sng" dirty="0" smtClean="0"/>
            <a:t>Contracting</a:t>
          </a:r>
        </a:p>
        <a:p>
          <a:r>
            <a:rPr lang="en-US" b="0" u="none" dirty="0" smtClean="0"/>
            <a:t>Supervision agreements &amp; boundaries</a:t>
          </a:r>
        </a:p>
        <a:p>
          <a:endParaRPr lang="en-US" b="0" u="none" dirty="0"/>
        </a:p>
      </dgm:t>
    </dgm:pt>
    <dgm:pt modelId="{A7128CC3-89BA-A747-8098-915BBA020A33}" type="parTrans" cxnId="{FF373BF9-9F8D-0344-945C-A9027620A82B}">
      <dgm:prSet/>
      <dgm:spPr/>
      <dgm:t>
        <a:bodyPr/>
        <a:lstStyle/>
        <a:p>
          <a:endParaRPr lang="en-US"/>
        </a:p>
      </dgm:t>
    </dgm:pt>
    <dgm:pt modelId="{BF08AE27-AE53-A849-9178-277BD39073BA}" type="sibTrans" cxnId="{FF373BF9-9F8D-0344-945C-A9027620A82B}">
      <dgm:prSet/>
      <dgm:spPr/>
      <dgm:t>
        <a:bodyPr/>
        <a:lstStyle/>
        <a:p>
          <a:endParaRPr lang="en-US"/>
        </a:p>
      </dgm:t>
    </dgm:pt>
    <dgm:pt modelId="{14882C7E-4138-5A42-842A-7B52F8C08C8D}" type="pres">
      <dgm:prSet presAssocID="{0A439CA7-B647-FF48-B341-D7E68D599F24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21BFE8C-9387-714D-A108-AE86315CD748}" type="pres">
      <dgm:prSet presAssocID="{0A439CA7-B647-FF48-B341-D7E68D599F24}" presName="matrix" presStyleCnt="0"/>
      <dgm:spPr/>
    </dgm:pt>
    <dgm:pt modelId="{C8B78953-7F98-5742-844A-A36B6C75DCF6}" type="pres">
      <dgm:prSet presAssocID="{0A439CA7-B647-FF48-B341-D7E68D599F24}" presName="tile1" presStyleLbl="node1" presStyleIdx="0" presStyleCnt="4"/>
      <dgm:spPr/>
      <dgm:t>
        <a:bodyPr/>
        <a:lstStyle/>
        <a:p>
          <a:endParaRPr lang="en-US"/>
        </a:p>
      </dgm:t>
    </dgm:pt>
    <dgm:pt modelId="{78528729-E969-6848-A76C-CD823E578B9A}" type="pres">
      <dgm:prSet presAssocID="{0A439CA7-B647-FF48-B341-D7E68D599F2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33A04-031B-8141-AAF6-24C9EFC7E4E5}" type="pres">
      <dgm:prSet presAssocID="{0A439CA7-B647-FF48-B341-D7E68D599F24}" presName="tile2" presStyleLbl="node1" presStyleIdx="1" presStyleCnt="4"/>
      <dgm:spPr/>
      <dgm:t>
        <a:bodyPr/>
        <a:lstStyle/>
        <a:p>
          <a:endParaRPr lang="en-US"/>
        </a:p>
      </dgm:t>
    </dgm:pt>
    <dgm:pt modelId="{0E500422-61E5-0241-8F6F-99275270748C}" type="pres">
      <dgm:prSet presAssocID="{0A439CA7-B647-FF48-B341-D7E68D599F2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CB16E9-50F5-3C44-8B8B-DFC953BC0F2F}" type="pres">
      <dgm:prSet presAssocID="{0A439CA7-B647-FF48-B341-D7E68D599F24}" presName="tile3" presStyleLbl="node1" presStyleIdx="2" presStyleCnt="4"/>
      <dgm:spPr/>
    </dgm:pt>
    <dgm:pt modelId="{7F0AE1A2-6705-164A-9907-7B975B102398}" type="pres">
      <dgm:prSet presAssocID="{0A439CA7-B647-FF48-B341-D7E68D599F2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84E797F-FA67-F740-843D-42F3E2E29854}" type="pres">
      <dgm:prSet presAssocID="{0A439CA7-B647-FF48-B341-D7E68D599F24}" presName="tile4" presStyleLbl="node1" presStyleIdx="3" presStyleCnt="4"/>
      <dgm:spPr/>
      <dgm:t>
        <a:bodyPr/>
        <a:lstStyle/>
        <a:p>
          <a:endParaRPr lang="en-US"/>
        </a:p>
      </dgm:t>
    </dgm:pt>
    <dgm:pt modelId="{965E5C94-54B0-C745-B36E-A7A9E7864AFA}" type="pres">
      <dgm:prSet presAssocID="{0A439CA7-B647-FF48-B341-D7E68D599F2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9C4690-C7E4-3449-B7B3-22554DE02CEB}" type="pres">
      <dgm:prSet presAssocID="{0A439CA7-B647-FF48-B341-D7E68D599F24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E43EB60C-B371-BE43-A3E8-D453AD80EF85}" type="presOf" srcId="{0A439CA7-B647-FF48-B341-D7E68D599F24}" destId="{14882C7E-4138-5A42-842A-7B52F8C08C8D}" srcOrd="0" destOrd="0" presId="urn:microsoft.com/office/officeart/2005/8/layout/matrix1"/>
    <dgm:cxn modelId="{F8CE393B-E36F-284C-8888-F9B092AB7F20}" type="presOf" srcId="{02BC2FCC-920B-4E48-8726-E6CEF997B5A5}" destId="{965E5C94-54B0-C745-B36E-A7A9E7864AFA}" srcOrd="1" destOrd="0" presId="urn:microsoft.com/office/officeart/2005/8/layout/matrix1"/>
    <dgm:cxn modelId="{D362B9DA-A239-A24B-8927-E565FBEACFF3}" type="presOf" srcId="{82AF19F6-2A41-A246-BB9B-44518AC4309F}" destId="{0E500422-61E5-0241-8F6F-99275270748C}" srcOrd="1" destOrd="0" presId="urn:microsoft.com/office/officeart/2005/8/layout/matrix1"/>
    <dgm:cxn modelId="{FF373BF9-9F8D-0344-945C-A9027620A82B}" srcId="{E0BD6D08-62E4-7B47-AC1B-51FAEA5F9F37}" destId="{02BC2FCC-920B-4E48-8726-E6CEF997B5A5}" srcOrd="3" destOrd="0" parTransId="{A7128CC3-89BA-A747-8098-915BBA020A33}" sibTransId="{BF08AE27-AE53-A849-9178-277BD39073BA}"/>
    <dgm:cxn modelId="{EE19DEE9-F3F0-4048-9568-129CEA44B75A}" type="presOf" srcId="{E0BD6D08-62E4-7B47-AC1B-51FAEA5F9F37}" destId="{619C4690-C7E4-3449-B7B3-22554DE02CEB}" srcOrd="0" destOrd="0" presId="urn:microsoft.com/office/officeart/2005/8/layout/matrix1"/>
    <dgm:cxn modelId="{4498F743-47EC-EA41-B578-F0CC3CAF1DC0}" srcId="{E0BD6D08-62E4-7B47-AC1B-51FAEA5F9F37}" destId="{D8A52C16-8004-FA41-ADA4-D9BBD7C6AF72}" srcOrd="0" destOrd="0" parTransId="{8C6CE7C5-EDD4-7C45-8C30-3A3FC5BCD63E}" sibTransId="{061CF2BC-B2D3-A543-B46D-57A4BF380510}"/>
    <dgm:cxn modelId="{00583779-5543-AB4E-946C-9AB5F7A338EF}" type="presOf" srcId="{D9C320DD-7809-384C-9452-7103039F2C14}" destId="{7F0AE1A2-6705-164A-9907-7B975B102398}" srcOrd="1" destOrd="0" presId="urn:microsoft.com/office/officeart/2005/8/layout/matrix1"/>
    <dgm:cxn modelId="{0917F880-4F63-DD4C-AA2C-DEB36FBFCF9A}" srcId="{0A439CA7-B647-FF48-B341-D7E68D599F24}" destId="{E0BD6D08-62E4-7B47-AC1B-51FAEA5F9F37}" srcOrd="0" destOrd="0" parTransId="{2FB68AD8-2783-9D46-9135-AFF7FA798910}" sibTransId="{1495AE6A-2BFD-D94A-B2A4-2A0DA2948DEE}"/>
    <dgm:cxn modelId="{DB3A0A6C-6123-7D48-B928-6296909CBE22}" type="presOf" srcId="{D8A52C16-8004-FA41-ADA4-D9BBD7C6AF72}" destId="{C8B78953-7F98-5742-844A-A36B6C75DCF6}" srcOrd="0" destOrd="0" presId="urn:microsoft.com/office/officeart/2005/8/layout/matrix1"/>
    <dgm:cxn modelId="{0719C229-FABD-DC45-8D3B-F68477B78F86}" srcId="{E0BD6D08-62E4-7B47-AC1B-51FAEA5F9F37}" destId="{82AF19F6-2A41-A246-BB9B-44518AC4309F}" srcOrd="1" destOrd="0" parTransId="{F6815117-AFDA-0043-AAB4-BD85576102E6}" sibTransId="{4DF7D162-BD2D-444C-98AC-4000CA85915C}"/>
    <dgm:cxn modelId="{98E810FA-EF4F-7846-B069-ECE628C5284C}" type="presOf" srcId="{D8A52C16-8004-FA41-ADA4-D9BBD7C6AF72}" destId="{78528729-E969-6848-A76C-CD823E578B9A}" srcOrd="1" destOrd="0" presId="urn:microsoft.com/office/officeart/2005/8/layout/matrix1"/>
    <dgm:cxn modelId="{AC331122-ED29-9945-AC90-D44B5611C993}" type="presOf" srcId="{82AF19F6-2A41-A246-BB9B-44518AC4309F}" destId="{3DB33A04-031B-8141-AAF6-24C9EFC7E4E5}" srcOrd="0" destOrd="0" presId="urn:microsoft.com/office/officeart/2005/8/layout/matrix1"/>
    <dgm:cxn modelId="{8318C6FA-9354-7E46-8D67-9C4482CEA419}" type="presOf" srcId="{02BC2FCC-920B-4E48-8726-E6CEF997B5A5}" destId="{C84E797F-FA67-F740-843D-42F3E2E29854}" srcOrd="0" destOrd="0" presId="urn:microsoft.com/office/officeart/2005/8/layout/matrix1"/>
    <dgm:cxn modelId="{FEBB8FDA-D616-5F47-BB56-C4E93D18EBF6}" type="presOf" srcId="{D9C320DD-7809-384C-9452-7103039F2C14}" destId="{38CB16E9-50F5-3C44-8B8B-DFC953BC0F2F}" srcOrd="0" destOrd="0" presId="urn:microsoft.com/office/officeart/2005/8/layout/matrix1"/>
    <dgm:cxn modelId="{87374196-73A2-364E-A6D7-C878BCA737F8}" srcId="{E0BD6D08-62E4-7B47-AC1B-51FAEA5F9F37}" destId="{D9C320DD-7809-384C-9452-7103039F2C14}" srcOrd="2" destOrd="0" parTransId="{B8C98AE2-C707-AF46-9BBA-5B1CF2CE19DF}" sibTransId="{2DCA1624-D6FB-9B4F-A9E4-A850F2C719AD}"/>
    <dgm:cxn modelId="{1D44C767-FB46-0C44-8A04-0BF5ED5478EF}" type="presParOf" srcId="{14882C7E-4138-5A42-842A-7B52F8C08C8D}" destId="{A21BFE8C-9387-714D-A108-AE86315CD748}" srcOrd="0" destOrd="0" presId="urn:microsoft.com/office/officeart/2005/8/layout/matrix1"/>
    <dgm:cxn modelId="{007381F9-DB7C-E247-8D0E-606C2FE3F6AF}" type="presParOf" srcId="{A21BFE8C-9387-714D-A108-AE86315CD748}" destId="{C8B78953-7F98-5742-844A-A36B6C75DCF6}" srcOrd="0" destOrd="0" presId="urn:microsoft.com/office/officeart/2005/8/layout/matrix1"/>
    <dgm:cxn modelId="{6F90B270-8547-684D-B4EC-C6C5CBEE2E2A}" type="presParOf" srcId="{A21BFE8C-9387-714D-A108-AE86315CD748}" destId="{78528729-E969-6848-A76C-CD823E578B9A}" srcOrd="1" destOrd="0" presId="urn:microsoft.com/office/officeart/2005/8/layout/matrix1"/>
    <dgm:cxn modelId="{B26EDB9E-2942-5446-A483-3A3C79BA5108}" type="presParOf" srcId="{A21BFE8C-9387-714D-A108-AE86315CD748}" destId="{3DB33A04-031B-8141-AAF6-24C9EFC7E4E5}" srcOrd="2" destOrd="0" presId="urn:microsoft.com/office/officeart/2005/8/layout/matrix1"/>
    <dgm:cxn modelId="{55D7ED86-A12C-E045-83E6-F5EB95EDF39B}" type="presParOf" srcId="{A21BFE8C-9387-714D-A108-AE86315CD748}" destId="{0E500422-61E5-0241-8F6F-99275270748C}" srcOrd="3" destOrd="0" presId="urn:microsoft.com/office/officeart/2005/8/layout/matrix1"/>
    <dgm:cxn modelId="{9ADB8F04-5A0A-644B-A1F7-1EF26AD63BDE}" type="presParOf" srcId="{A21BFE8C-9387-714D-A108-AE86315CD748}" destId="{38CB16E9-50F5-3C44-8B8B-DFC953BC0F2F}" srcOrd="4" destOrd="0" presId="urn:microsoft.com/office/officeart/2005/8/layout/matrix1"/>
    <dgm:cxn modelId="{007B12F7-17B4-9D40-8A9B-80A8744D8162}" type="presParOf" srcId="{A21BFE8C-9387-714D-A108-AE86315CD748}" destId="{7F0AE1A2-6705-164A-9907-7B975B102398}" srcOrd="5" destOrd="0" presId="urn:microsoft.com/office/officeart/2005/8/layout/matrix1"/>
    <dgm:cxn modelId="{B8E4B3FB-86E2-7A4D-A08B-3AABFAD574F5}" type="presParOf" srcId="{A21BFE8C-9387-714D-A108-AE86315CD748}" destId="{C84E797F-FA67-F740-843D-42F3E2E29854}" srcOrd="6" destOrd="0" presId="urn:microsoft.com/office/officeart/2005/8/layout/matrix1"/>
    <dgm:cxn modelId="{79FB58C8-DDB5-954E-8D31-6F25457CD7A7}" type="presParOf" srcId="{A21BFE8C-9387-714D-A108-AE86315CD748}" destId="{965E5C94-54B0-C745-B36E-A7A9E7864AFA}" srcOrd="7" destOrd="0" presId="urn:microsoft.com/office/officeart/2005/8/layout/matrix1"/>
    <dgm:cxn modelId="{B85B2E60-F129-0F4B-AA41-25C06226D9A4}" type="presParOf" srcId="{14882C7E-4138-5A42-842A-7B52F8C08C8D}" destId="{619C4690-C7E4-3449-B7B3-22554DE02CE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78953-7F98-5742-844A-A36B6C75DCF6}">
      <dsp:nvSpPr>
        <dsp:cNvPr id="0" name=""/>
        <dsp:cNvSpPr/>
      </dsp:nvSpPr>
      <dsp:spPr>
        <a:xfrm rot="16200000">
          <a:off x="711055" y="-711055"/>
          <a:ext cx="2692688" cy="41148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u="sng" kern="1200" dirty="0" smtClean="0"/>
            <a:t>Full Spectrum Map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i="1" kern="1200" dirty="0" smtClean="0"/>
            <a:t>Overview framework </a:t>
          </a:r>
          <a:r>
            <a:rPr lang="en-US" sz="2500" i="1" kern="1200" dirty="0" err="1" smtClean="0"/>
            <a:t>incl</a:t>
          </a:r>
          <a:r>
            <a:rPr lang="en-US" sz="2500" i="1" kern="1200" dirty="0" smtClean="0"/>
            <a:t> theory, models and tools</a:t>
          </a:r>
          <a:endParaRPr lang="en-US" sz="2500" kern="1200" dirty="0"/>
        </a:p>
      </dsp:txBody>
      <dsp:txXfrm rot="5400000">
        <a:off x="-1" y="1"/>
        <a:ext cx="4114800" cy="2019516"/>
      </dsp:txXfrm>
    </dsp:sp>
    <dsp:sp modelId="{3DB33A04-031B-8141-AAF6-24C9EFC7E4E5}">
      <dsp:nvSpPr>
        <dsp:cNvPr id="0" name=""/>
        <dsp:cNvSpPr/>
      </dsp:nvSpPr>
      <dsp:spPr>
        <a:xfrm>
          <a:off x="4114800" y="0"/>
          <a:ext cx="4114800" cy="2692688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u="sng" kern="1200" dirty="0" smtClean="0"/>
            <a:t>Energy Management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i="1" u="none" kern="1200" dirty="0" smtClean="0"/>
            <a:t>The Quantum Perspective</a:t>
          </a:r>
          <a:endParaRPr lang="en-US" sz="2500" b="0" i="1" u="none" kern="1200" dirty="0"/>
        </a:p>
      </dsp:txBody>
      <dsp:txXfrm>
        <a:off x="4114800" y="0"/>
        <a:ext cx="4114800" cy="2019516"/>
      </dsp:txXfrm>
    </dsp:sp>
    <dsp:sp modelId="{38CB16E9-50F5-3C44-8B8B-DFC953BC0F2F}">
      <dsp:nvSpPr>
        <dsp:cNvPr id="0" name=""/>
        <dsp:cNvSpPr/>
      </dsp:nvSpPr>
      <dsp:spPr>
        <a:xfrm rot="10800000">
          <a:off x="0" y="2692688"/>
          <a:ext cx="4114800" cy="2692688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u="sng" kern="1200" dirty="0" smtClean="0"/>
            <a:t>Relational Presence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u="none" kern="1200" dirty="0" smtClean="0"/>
            <a:t>Including Theory U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b="0" u="none" kern="1200" dirty="0"/>
        </a:p>
      </dsp:txBody>
      <dsp:txXfrm rot="10800000">
        <a:off x="0" y="3365860"/>
        <a:ext cx="4114800" cy="2019516"/>
      </dsp:txXfrm>
    </dsp:sp>
    <dsp:sp modelId="{C84E797F-FA67-F740-843D-42F3E2E29854}">
      <dsp:nvSpPr>
        <dsp:cNvPr id="0" name=""/>
        <dsp:cNvSpPr/>
      </dsp:nvSpPr>
      <dsp:spPr>
        <a:xfrm rot="5400000">
          <a:off x="4825855" y="1981632"/>
          <a:ext cx="2692688" cy="4114800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u="sng" kern="1200" dirty="0" smtClean="0"/>
            <a:t>Contracting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u="none" kern="1200" dirty="0" smtClean="0"/>
            <a:t>Supervision agreements &amp; boundaries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b="0" u="none" kern="1200" dirty="0"/>
        </a:p>
      </dsp:txBody>
      <dsp:txXfrm rot="-5400000">
        <a:off x="4114799" y="3365860"/>
        <a:ext cx="4114800" cy="2019516"/>
      </dsp:txXfrm>
    </dsp:sp>
    <dsp:sp modelId="{619C4690-C7E4-3449-B7B3-22554DE02CEB}">
      <dsp:nvSpPr>
        <dsp:cNvPr id="0" name=""/>
        <dsp:cNvSpPr/>
      </dsp:nvSpPr>
      <dsp:spPr>
        <a:xfrm>
          <a:off x="2880359" y="2019516"/>
          <a:ext cx="2468880" cy="1346344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4 CSA Course Cornerstones</a:t>
          </a:r>
          <a:endParaRPr lang="en-US" sz="2500" b="1" kern="1200" dirty="0"/>
        </a:p>
      </dsp:txBody>
      <dsp:txXfrm>
        <a:off x="2946082" y="2085239"/>
        <a:ext cx="2337434" cy="1214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0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4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7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2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8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4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7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0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5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5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4E7DB-7A4F-E840-8405-3E4251C6B3C2}" type="datetimeFigureOut">
              <a:rPr lang="en-US" smtClean="0"/>
              <a:t>10/09/20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60CE1-BB79-E642-A634-029E3329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02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840916"/>
              </p:ext>
            </p:extLst>
          </p:nvPr>
        </p:nvGraphicFramePr>
        <p:xfrm>
          <a:off x="457200" y="579580"/>
          <a:ext cx="8229600" cy="5385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9346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30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Elaine Patterson Executive Coaching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Patterson</dc:creator>
  <cp:lastModifiedBy>Elaine Patterson</cp:lastModifiedBy>
  <cp:revision>2</cp:revision>
  <dcterms:created xsi:type="dcterms:W3CDTF">2020-09-10T13:22:34Z</dcterms:created>
  <dcterms:modified xsi:type="dcterms:W3CDTF">2020-09-10T13:31:37Z</dcterms:modified>
</cp:coreProperties>
</file>